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3" r:id="rId5"/>
    <p:sldId id="275" r:id="rId6"/>
    <p:sldId id="265" r:id="rId7"/>
    <p:sldId id="272" r:id="rId8"/>
    <p:sldId id="266" r:id="rId9"/>
    <p:sldId id="267" r:id="rId10"/>
    <p:sldId id="262" r:id="rId11"/>
    <p:sldId id="274" r:id="rId12"/>
    <p:sldId id="271" r:id="rId13"/>
    <p:sldId id="261" r:id="rId14"/>
    <p:sldId id="260" r:id="rId15"/>
    <p:sldId id="268" r:id="rId16"/>
    <p:sldId id="269" r:id="rId17"/>
    <p:sldId id="270" r:id="rId18"/>
    <p:sldId id="263" r:id="rId19"/>
    <p:sldId id="264" r:id="rId20"/>
    <p:sldId id="258" r:id="rId21"/>
    <p:sldId id="276" r:id="rId22"/>
    <p:sldId id="277" r:id="rId23"/>
    <p:sldId id="279" r:id="rId24"/>
    <p:sldId id="280" r:id="rId25"/>
    <p:sldId id="278" r:id="rId26"/>
    <p:sldId id="284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89E4-7DA8-4CB2-886D-97F062D80335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FBB7-9BA5-47C0-B55D-66034D4D1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03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89E4-7DA8-4CB2-886D-97F062D80335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FBB7-9BA5-47C0-B55D-66034D4D1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74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89E4-7DA8-4CB2-886D-97F062D80335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FBB7-9BA5-47C0-B55D-66034D4D1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37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89E4-7DA8-4CB2-886D-97F062D80335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FBB7-9BA5-47C0-B55D-66034D4D1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66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89E4-7DA8-4CB2-886D-97F062D80335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FBB7-9BA5-47C0-B55D-66034D4D1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8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89E4-7DA8-4CB2-886D-97F062D80335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FBB7-9BA5-47C0-B55D-66034D4D1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00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89E4-7DA8-4CB2-886D-97F062D80335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FBB7-9BA5-47C0-B55D-66034D4D1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7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89E4-7DA8-4CB2-886D-97F062D80335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FBB7-9BA5-47C0-B55D-66034D4D1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42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89E4-7DA8-4CB2-886D-97F062D80335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FBB7-9BA5-47C0-B55D-66034D4D1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2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89E4-7DA8-4CB2-886D-97F062D80335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FBB7-9BA5-47C0-B55D-66034D4D1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68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89E4-7DA8-4CB2-886D-97F062D80335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FBB7-9BA5-47C0-B55D-66034D4D1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2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089E4-7DA8-4CB2-886D-97F062D80335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1FBB7-9BA5-47C0-B55D-66034D4D1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2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NAM HOC 2020-2021\HINH 2020\DICH SAU TET\toan 1-10\142797934_3733923376654619_23017563918768375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171450"/>
            <a:ext cx="451485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NAM HOC 2020-2021\HINH 2020\DICH SAU TET\toan 1-10\142876519_3733922066654750_51345886941524934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-228600"/>
            <a:ext cx="5172075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388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5" descr="E:\NAM HOC 2020-2021\HINH 2020\DICH SAU TET\toan 1-10\142583193_3733944036652553_319509636137624255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482283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885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E:\NAM HOC 2020-2021\HINH 2020\DICH SAU TET\toan 1-10\142894109_3733923539987936_542464590761438563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891796"/>
            <a:ext cx="5376862" cy="776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448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E:\NAM HOC 2020-2021\HINH 2020\DICH SAU TET\toan 1-10\142970537_3733943966652560_677135027518254496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58"/>
            <a:ext cx="5332036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679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8" descr="E:\NAM HOC 2020-2021\HINH 2020\DICH SAU TET\toan 1-10\142722065_3733943799985910_811953415829753746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8" y="-685800"/>
            <a:ext cx="5898093" cy="800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742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9" descr="E:\NAM HOC 2020-2021\HINH 2020\DICH SAU TET\toan 1-10\142724579_3733923033321320_839178973895830295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521284"/>
            <a:ext cx="5181600" cy="734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891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9" descr="E:\NAM HOC 2020-2021\HINH 2020\DICH SAU TET\toan 1-10\143487956_3733923189987971_656883199368520608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228600"/>
            <a:ext cx="501904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961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E:\NAM HOC 2020-2021\HINH 2020\DICH SAU TET\toan 1-10\142424972_3733944389985851_652607316987560692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1524000"/>
            <a:ext cx="6365735" cy="89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013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1" descr="E:\NAM HOC 2020-2021\HINH 2020\DICH SAU TET\toan 1-10\142427306_3733922889988001_198301037753466276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-4763"/>
            <a:ext cx="6572250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845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6" descr="E:\NAM HOC 2020-2021\HINH 2020\DICH SAU TET\toan 1-10\142673283_3733923129987977_781439950491640606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1371600"/>
            <a:ext cx="5905500" cy="837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024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7" descr="E:\NAM HOC 2020-2021\HINH 2020\DICH SAU TET\toan 1-10\142700830_3733923706654586_243546695432295842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609600"/>
            <a:ext cx="67818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370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2" descr="E:\NAM HOC 2020-2021\HINH 2020\DICH SAU TET\toan 1-10\142796030_3733922406654716_832959386431883801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9497"/>
            <a:ext cx="5646174" cy="706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835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1" descr="E:\NAM HOC 2020-2021\HINH 2020\DICH SAU TET\toan 1-10\142778038_3733923426654614_532669812763501260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1295400"/>
            <a:ext cx="6115050" cy="815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978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E:\NAM HOC 2020-2021\HINH 2020\DICH SAU TET\toan 1-10\142397839_3733944099985880_564151875402074938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413"/>
            <a:ext cx="5502782" cy="711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533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9" descr="E:\NAM HOC 2020-2021\HINH 2020\DICH SAU TET\toan 1-10\142373668_3733922346654722_211538979578820468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1243781"/>
            <a:ext cx="5706916" cy="8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638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E:\NAM HOC 2020-2021\HINH 2020\DICH SAU TET\toan 1-10\142284942_3733944289985861_271374312266868721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1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010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E:\NAM HOC 2020-2021\HINH 2020\DICH SAU TET\toan 1-10\142333635_3733922266654730_174973529172768805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801259"/>
            <a:ext cx="5562600" cy="789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121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:\NAM HOC 2020-2021\HINH 2020\DICH SAU TET\toan 1-10\142403275_3733944223319201_295091869192461982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-352425"/>
            <a:ext cx="5400675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319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:\NAM HOC 2020-2021\HINH 2020\DICH SAU TET\toan 1-10\141876030_3733923269987963_869360431660698727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439" y="-381000"/>
            <a:ext cx="5902960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388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E:\NAM HOC 2020-2021\HINH 2020\DICH SAU TET\toan 1-10\142284942_3733943839985906_876871192337137489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-381000"/>
            <a:ext cx="5052774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593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E:\NAM HOC 2020-2021\HINH 2020\DICH SAU TET\toan 1-10\142083579_3733923473321276_351146380039826946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685800"/>
            <a:ext cx="6753225" cy="78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338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E:\NAM HOC 2020-2021\HINH 2020\DICH SAU TET\toan 1-10\142165832_3733922939987996_416598916745330205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990600"/>
            <a:ext cx="6172200" cy="815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290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0" descr="E:\NAM HOC 2020-2021\HINH 2020\DICH SAU TET\toan 1-10\142726941_3733944146652542_256098941797601131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78" y="-1600200"/>
            <a:ext cx="6635469" cy="937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856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E:\NAM HOC 2020-2021\HINH 2020\DICH SAU TET\toan 1-10\143243390_3733944343319189_700234312782208611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87" y="-1295400"/>
            <a:ext cx="5852451" cy="830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478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E:\NAM HOC 2020-2021\HINH 2020\DICH SAU TET\toan 1-10\142879891_3733922146654742_602547577063714105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5303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270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2" descr="E:\NAM HOC 2020-2021\HINH 2020\DICH SAU TET\toan 1-10\142440689_3733943723319251_526889704753444601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0"/>
            <a:ext cx="4917743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76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E:\NAM HOC 2020-2021\HINH 2020\DICH SAU TET\toan 1-10\143023792_3733943909985899_679093166824227848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374"/>
            <a:ext cx="5298531" cy="685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23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3" descr="E:\NAM HOC 2020-2021\HINH 2020\DICH SAU TET\toan 1-10\142488318_3733922606654696_858984109854889422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609601"/>
            <a:ext cx="5791200" cy="818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499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4" descr="E:\NAM HOC 2020-2021\HINH 2020\DICH SAU TET\toan 1-10\142571082_3733922776654679_826479195275566324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143000"/>
            <a:ext cx="5715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084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On-screen Show (4:3)</PresentationFormat>
  <Paragraphs>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</dc:creator>
  <cp:lastModifiedBy>win7</cp:lastModifiedBy>
  <cp:revision>1</cp:revision>
  <dcterms:created xsi:type="dcterms:W3CDTF">2021-02-24T03:21:56Z</dcterms:created>
  <dcterms:modified xsi:type="dcterms:W3CDTF">2021-02-24T03:31:48Z</dcterms:modified>
</cp:coreProperties>
</file>